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3BAD1E-A573-454E-8720-93211279B5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25657E7-8700-46EE-AC33-1BB7665BB1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4EC78A-99A6-4946-B2FA-DA27A120C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64B94-0A78-4A10-930D-EAE77052D92F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B574AB-7837-45A7-B716-043AB7C06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C23B0E-C183-4B5F-8B1C-DC371B192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1C670-73CC-4B6F-9E1F-3A9E62DCD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822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EC62A5-4DC5-47BC-9472-F76D28C2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C128B1-C39D-4157-B875-558BB88240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D5EADE-D4B5-4074-B877-579072F8F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64B94-0A78-4A10-930D-EAE77052D92F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3843F0-F4EE-44C1-A239-154BA0681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9D5A52-8179-4630-B637-FD490324F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1C670-73CC-4B6F-9E1F-3A9E62DCD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2368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778AA8B-9737-4C33-AC5E-0B209F3C82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A0DE93D-76FE-4D2D-816F-31DD727CCF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380FA3-AC8A-461E-B6E4-B10307910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64B94-0A78-4A10-930D-EAE77052D92F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7185B3-AB63-4308-AF3E-5E51302EF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FD2F37-336B-4876-8317-0BFFB6A53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1C670-73CC-4B6F-9E1F-3A9E62DCD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7342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74CF0F-9AA2-473A-9800-9370C88D7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91314E-F3C4-42DA-A613-EA9548CAB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C4B7A6-A39F-4CD0-BDC1-D76981A92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64B94-0A78-4A10-930D-EAE77052D92F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1D6FFA-1DA6-4B67-AE2E-27CAD54BE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AEB5DC-FC0C-4A0C-9D7F-C572FF891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1C670-73CC-4B6F-9E1F-3A9E62DCD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224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A3094E-60C9-4309-B492-96C42AE7A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36901C-66E6-4A45-89B7-DBDB25CFFF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347730-DCAB-44B3-AC49-EC580EC0D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64B94-0A78-4A10-930D-EAE77052D92F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B5BBD3-78D9-4A81-84BE-AC2B16728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8DB770-2D7F-4EDA-A959-364C0D521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1C670-73CC-4B6F-9E1F-3A9E62DCD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432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6C6EFB-ABB8-4951-AEE5-01F10FCC2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B2801A-B728-4D12-B7A1-1000889FF1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7DFA565-285C-4C96-ABE1-BA4547F2B2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FDC756-220D-4E4A-8A0C-157716ED2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64B94-0A78-4A10-930D-EAE77052D92F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CE7BB2-C5EA-4B19-9F83-11C77005A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D3D595-3402-4AC4-A86E-8C183549A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1C670-73CC-4B6F-9E1F-3A9E62DCD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0642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602025-EDE9-4489-BA7B-1B1453DCC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BC82C9-0583-49E6-ADB0-79E527B263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027B96A-D322-471F-8A40-EC71570A50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08D4A79-921A-4215-B652-97B5CB90E3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3911E74-3883-421E-A807-EEF28B6A1C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79A2579-323F-458A-A450-3C7186FDF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64B94-0A78-4A10-930D-EAE77052D92F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412E177-ADCD-4FA1-8C16-6DF56B4B6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1D90C13-271E-4EEE-B207-2DA8D274A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1C670-73CC-4B6F-9E1F-3A9E62DCD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680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1617B2-CE1A-4A70-B5BC-C803E3AE2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F390F96-8538-4ACF-AF4B-D77E80DAF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64B94-0A78-4A10-930D-EAE77052D92F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9414AE7-BA7B-49C5-8423-A4F5E7C24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60FF3DB-9E41-4CA4-B1C1-70872B56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1C670-73CC-4B6F-9E1F-3A9E62DCD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8458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21FB2DE-DF0A-4276-9A10-847F0ACD1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64B94-0A78-4A10-930D-EAE77052D92F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DA2A5F4-CEE0-46E7-9A65-71BB90518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B492C88-096A-4728-8474-BF458DFE1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1C670-73CC-4B6F-9E1F-3A9E62DCD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8976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30B2DE-DCC0-4335-8EC3-053D514AD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B6D8BA-4685-4A73-9DDD-353BE37054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7BAFD74-DCCB-450F-B829-1EA63B5D1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A85FB4-50FF-4D47-BC4C-A564A60C5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64B94-0A78-4A10-930D-EAE77052D92F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B277491-4D49-48FD-8EB2-DF194FB2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5A4E379-4EAD-49D4-B427-CC5A241EB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1C670-73CC-4B6F-9E1F-3A9E62DCD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220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613904-CBC5-4182-891B-4FDF4244C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B3900B3-D91F-4B26-8714-D3175402CE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24728E0-3E9B-43D8-96A9-7F35C96F7B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576E267-5708-4780-A1FF-30A87DFE7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64B94-0A78-4A10-930D-EAE77052D92F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DF3688-16F8-4068-92AF-D2AD4BCFC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DC0C1D-C3B9-4533-A4D3-99E77B459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1C670-73CC-4B6F-9E1F-3A9E62DCD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0676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9543C14-789F-4D8B-800C-804888951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83195D-01A4-4305-97D4-AA12F38EE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AF923F-91BA-4BA8-B6B4-6B636D30DE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664B94-0A78-4A10-930D-EAE77052D92F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DFAE35-7F65-4147-B56C-D4A1A50DC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DC0876-AD01-450C-9B5B-6ABEDB57C0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1C670-73CC-4B6F-9E1F-3A9E62DCD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1136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C0D9EF-34A8-420E-8E21-15589D3CFF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블록체인</a:t>
            </a:r>
            <a:br>
              <a:rPr lang="en-US" altLang="ko-KR" dirty="0"/>
            </a:br>
            <a:r>
              <a:rPr lang="ko-KR" altLang="en-US" dirty="0"/>
              <a:t>과제 </a:t>
            </a: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273370-E757-4AE1-8EBE-4E415B00D1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20155137</a:t>
            </a:r>
          </a:p>
          <a:p>
            <a:r>
              <a:rPr lang="ko-KR" altLang="en-US" dirty="0"/>
              <a:t>안원영</a:t>
            </a:r>
          </a:p>
        </p:txBody>
      </p:sp>
    </p:spTree>
    <p:extLst>
      <p:ext uri="{BB962C8B-B14F-4D97-AF65-F5344CB8AC3E}">
        <p14:creationId xmlns:p14="http://schemas.microsoft.com/office/powerpoint/2010/main" val="1822651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EEBE492B-7AB5-42D2-B8D5-CA98436FF6D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113" y="220781"/>
            <a:ext cx="5174148" cy="2950432"/>
          </a:xfrm>
        </p:spPr>
      </p:pic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71AF76DB-A37A-41D8-81A3-FD618CD2CC7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113" y="3481515"/>
            <a:ext cx="5174148" cy="2949939"/>
          </a:xfr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B99432C-B4C4-4DA1-B0EC-7FE7D51DA9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144" y="220781"/>
            <a:ext cx="4625031" cy="295043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85BCD2F9-C55F-4BD5-8E00-96F37AA19B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144" y="3429001"/>
            <a:ext cx="4625031" cy="300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190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내용 개체 틀 8" descr="텍스트, 스크린샷, 모니터, 화면이(가) 표시된 사진&#10;&#10;자동 생성된 설명">
            <a:extLst>
              <a:ext uri="{FF2B5EF4-FFF2-40B4-BE49-F238E27FC236}">
                <a16:creationId xmlns:a16="http://schemas.microsoft.com/office/drawing/2014/main" id="{318253FD-909B-4F07-8FAF-124E2856172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747" y="239171"/>
            <a:ext cx="4593595" cy="3189829"/>
          </a:xfrm>
        </p:spPr>
      </p:pic>
      <p:pic>
        <p:nvPicPr>
          <p:cNvPr id="13" name="내용 개체 틀 12" descr="텍스트, 모니터, 스크린샷, 화면이(가) 표시된 사진&#10;&#10;자동 생성된 설명">
            <a:extLst>
              <a:ext uri="{FF2B5EF4-FFF2-40B4-BE49-F238E27FC236}">
                <a16:creationId xmlns:a16="http://schemas.microsoft.com/office/drawing/2014/main" id="{D06956D1-2158-4AB7-AB4F-411A9B1B668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10" y="3680036"/>
            <a:ext cx="4627558" cy="2938793"/>
          </a:xfr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CBFF754-B537-4CA3-B89A-CF49513055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884" y="239171"/>
            <a:ext cx="4593594" cy="3189830"/>
          </a:xfrm>
          <a:prstGeom prst="rect">
            <a:avLst/>
          </a:prstGeom>
        </p:spPr>
      </p:pic>
      <p:pic>
        <p:nvPicPr>
          <p:cNvPr id="17" name="그림 16" descr="텍스트, 스크린샷, 모니터, 컴퓨터이(가) 표시된 사진&#10;&#10;자동 생성된 설명">
            <a:extLst>
              <a:ext uri="{FF2B5EF4-FFF2-40B4-BE49-F238E27FC236}">
                <a16:creationId xmlns:a16="http://schemas.microsoft.com/office/drawing/2014/main" id="{D059DD48-D475-466E-BFFA-379A5C0C7F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884" y="3680036"/>
            <a:ext cx="4593594" cy="293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981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A73ED5F5-0CA8-4C92-A720-813610697AD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71" y="3562873"/>
            <a:ext cx="4638869" cy="3050454"/>
          </a:xfrm>
        </p:spPr>
      </p:pic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E1625793-1303-4C11-BE3E-701C7EC49C2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71" y="232224"/>
            <a:ext cx="4638869" cy="2968175"/>
          </a:xfr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E2F1DC6-1E9E-44F5-9E24-C60F069A84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433" y="232224"/>
            <a:ext cx="4910268" cy="296817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21DE6C5-A7FC-4E32-88B6-79C159D7B5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413" y="3562873"/>
            <a:ext cx="4908288" cy="306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615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내용 개체 틀 10">
            <a:extLst>
              <a:ext uri="{FF2B5EF4-FFF2-40B4-BE49-F238E27FC236}">
                <a16:creationId xmlns:a16="http://schemas.microsoft.com/office/drawing/2014/main" id="{8628F17C-F156-4BF0-B3C5-46FDC1BC36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070" y="3623106"/>
            <a:ext cx="4875717" cy="2868730"/>
          </a:xfrm>
        </p:spPr>
      </p:pic>
      <p:pic>
        <p:nvPicPr>
          <p:cNvPr id="8" name="내용 개체 틀 7" descr="텍스트, 스크린샷, 모니터, 실내이(가) 표시된 사진&#10;&#10;자동 생성된 설명">
            <a:extLst>
              <a:ext uri="{FF2B5EF4-FFF2-40B4-BE49-F238E27FC236}">
                <a16:creationId xmlns:a16="http://schemas.microsoft.com/office/drawing/2014/main" id="{0BC222E4-4741-48B8-A6C5-C3F61C002E6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072" y="326571"/>
            <a:ext cx="4875716" cy="3302100"/>
          </a:xfrm>
        </p:spPr>
      </p:pic>
      <p:sp>
        <p:nvSpPr>
          <p:cNvPr id="17" name="제목 1">
            <a:extLst>
              <a:ext uri="{FF2B5EF4-FFF2-40B4-BE49-F238E27FC236}">
                <a16:creationId xmlns:a16="http://schemas.microsoft.com/office/drawing/2014/main" id="{39D2872D-003C-4BB1-BD41-9DCFE0884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2234" y="463054"/>
            <a:ext cx="5934671" cy="642581"/>
          </a:xfrm>
        </p:spPr>
        <p:txBody>
          <a:bodyPr>
            <a:normAutofit fontScale="90000"/>
          </a:bodyPr>
          <a:lstStyle/>
          <a:p>
            <a:r>
              <a:rPr lang="en-US" altLang="ko-KR" sz="2000" dirty="0"/>
              <a:t>https://share.cryptozombies.io/ko/lesson/1/share/wonyoungahn?id=Y3p8MTQ5OTc1</a:t>
            </a:r>
            <a:br>
              <a:rPr lang="en-US" altLang="ko-KR" sz="2000" dirty="0"/>
            </a:br>
            <a:endParaRPr lang="ko-KR" altLang="en-US" sz="2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AEF4AC8-9CF6-48BC-B027-7638F164CB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3262" y="1803522"/>
            <a:ext cx="6133643" cy="3639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98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28</Words>
  <Application>Microsoft Office PowerPoint</Application>
  <PresentationFormat>와이드스크린</PresentationFormat>
  <Paragraphs>4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블록체인 과제 3</vt:lpstr>
      <vt:lpstr>PowerPoint 프레젠테이션</vt:lpstr>
      <vt:lpstr>PowerPoint 프레젠테이션</vt:lpstr>
      <vt:lpstr>PowerPoint 프레젠테이션</vt:lpstr>
      <vt:lpstr>https://share.cryptozombies.io/ko/lesson/1/share/wonyoungahn?id=Y3p8MTQ5OTc1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블록체인 과제 3</dc:title>
  <dc:creator>안원영</dc:creator>
  <cp:lastModifiedBy>안원영</cp:lastModifiedBy>
  <cp:revision>9</cp:revision>
  <dcterms:created xsi:type="dcterms:W3CDTF">2021-11-26T02:41:11Z</dcterms:created>
  <dcterms:modified xsi:type="dcterms:W3CDTF">2021-11-26T06:54:32Z</dcterms:modified>
</cp:coreProperties>
</file>

<file path=docProps/thumbnail.jpeg>
</file>